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HK Grotesk" charset="1" panose="00000500000000000000"/>
      <p:regular r:id="rId16"/>
    </p:embeddedFont>
    <p:embeddedFont>
      <p:font typeface="HK Grotesk Italics" charset="1" panose="00000500000000000000"/>
      <p:regular r:id="rId17"/>
    </p:embeddedFont>
    <p:embeddedFont>
      <p:font typeface="Glacial Indifference Bold" charset="1" panose="000008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6414887"/>
            <a:ext cx="7801192" cy="561081"/>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Balancing Innovation and Responsibility</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4651632" y="3377707"/>
            <a:ext cx="8984736" cy="287978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ARTIFICIAL</a:t>
            </a:r>
          </a:p>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INTELLIGENCE</a:t>
            </a:r>
          </a:p>
        </p:txBody>
      </p:sp>
      <p:sp>
        <p:nvSpPr>
          <p:cNvPr name="TextBox 7" id="7"/>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5626628"/>
            <a:ext cx="7801192" cy="555249"/>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7" id="7"/>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712" t="0" r="-24712" b="0"/>
              </a:stretch>
            </a:blipFill>
          </p:spPr>
        </p:sp>
      </p:grpSp>
      <p:sp>
        <p:nvSpPr>
          <p:cNvPr name="TextBox 8" id="8"/>
          <p:cNvSpPr txBox="true"/>
          <p:nvPr/>
        </p:nvSpPr>
        <p:spPr>
          <a:xfrm rot="0">
            <a:off x="1028700" y="2910400"/>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ABOUT US</a:t>
            </a:r>
          </a:p>
        </p:txBody>
      </p:sp>
      <p:sp>
        <p:nvSpPr>
          <p:cNvPr name="TextBox 9" id="9"/>
          <p:cNvSpPr txBox="true"/>
          <p:nvPr/>
        </p:nvSpPr>
        <p:spPr>
          <a:xfrm rot="0">
            <a:off x="1028700" y="4280023"/>
            <a:ext cx="7899970" cy="313467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11928743" y="2917220"/>
            <a:ext cx="53305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OUR VISION</a:t>
            </a:r>
          </a:p>
        </p:txBody>
      </p:sp>
      <p:sp>
        <p:nvSpPr>
          <p:cNvPr name="TextBox 6" id="6"/>
          <p:cNvSpPr txBox="true"/>
          <p:nvPr/>
        </p:nvSpPr>
        <p:spPr>
          <a:xfrm rot="0">
            <a:off x="9437529" y="4217006"/>
            <a:ext cx="7821771"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7" id="7"/>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057125" y="2320674"/>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OUR MISSION</a:t>
            </a:r>
          </a:p>
        </p:txBody>
      </p:sp>
      <p:sp>
        <p:nvSpPr>
          <p:cNvPr name="TextBox 6" id="6"/>
          <p:cNvSpPr txBox="true"/>
          <p:nvPr/>
        </p:nvSpPr>
        <p:spPr>
          <a:xfrm rot="0">
            <a:off x="1057125" y="3699822"/>
            <a:ext cx="7402185" cy="1967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a:t>
            </a:r>
          </a:p>
        </p:txBody>
      </p:sp>
      <p:sp>
        <p:nvSpPr>
          <p:cNvPr name="TextBox 7" id="7"/>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9" id="9"/>
          <p:cNvSpPr txBox="true"/>
          <p:nvPr/>
        </p:nvSpPr>
        <p:spPr>
          <a:xfrm rot="0">
            <a:off x="1028700" y="5927023"/>
            <a:ext cx="7430609" cy="19672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18180"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11928743" y="2917220"/>
            <a:ext cx="5330557"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PROCESS</a:t>
            </a:r>
          </a:p>
        </p:txBody>
      </p:sp>
      <p:sp>
        <p:nvSpPr>
          <p:cNvPr name="TextBox 9" id="9"/>
          <p:cNvSpPr txBox="true"/>
          <p:nvPr/>
        </p:nvSpPr>
        <p:spPr>
          <a:xfrm rot="0">
            <a:off x="9468675" y="4217006"/>
            <a:ext cx="7790625"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450964"/>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TextBox 4" id="4"/>
          <p:cNvSpPr txBox="true"/>
          <p:nvPr/>
        </p:nvSpPr>
        <p:spPr>
          <a:xfrm rot="0">
            <a:off x="1265720" y="4661285"/>
            <a:ext cx="7137191" cy="2924364"/>
          </a:xfrm>
          <a:prstGeom prst="rect">
            <a:avLst/>
          </a:prstGeom>
        </p:spPr>
        <p:txBody>
          <a:bodyPr anchor="t" rtlCol="false" tIns="0" lIns="0" bIns="0" rIns="0">
            <a:spAutoFit/>
          </a:bodyPr>
          <a:lstStyle/>
          <a:p>
            <a:pPr algn="ctr">
              <a:lnSpc>
                <a:spcPts val="3876"/>
              </a:lnSpc>
            </a:pPr>
            <a:r>
              <a:rPr lang="en-US" sz="2768">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6" id="6"/>
          <p:cNvSpPr txBox="true"/>
          <p:nvPr/>
        </p:nvSpPr>
        <p:spPr>
          <a:xfrm rot="0">
            <a:off x="5755227" y="2373494"/>
            <a:ext cx="6777546" cy="1520968"/>
          </a:xfrm>
          <a:prstGeom prst="rect">
            <a:avLst/>
          </a:prstGeom>
        </p:spPr>
        <p:txBody>
          <a:bodyPr anchor="t" rtlCol="false" tIns="0" lIns="0" bIns="0" rIns="0">
            <a:spAutoFit/>
          </a:bodyPr>
          <a:lstStyle/>
          <a:p>
            <a:pPr algn="ctr">
              <a:lnSpc>
                <a:spcPts val="11721"/>
              </a:lnSpc>
            </a:pPr>
            <a:r>
              <a:rPr lang="en-US" b="true" sz="10373">
                <a:solidFill>
                  <a:srgbClr val="FFFFFF"/>
                </a:solidFill>
                <a:latin typeface="Glacial Indifference Bold"/>
                <a:ea typeface="Glacial Indifference Bold"/>
                <a:cs typeface="Glacial Indifference Bold"/>
                <a:sym typeface="Glacial Indifference Bold"/>
              </a:rPr>
              <a:t>GOALS</a:t>
            </a:r>
          </a:p>
        </p:txBody>
      </p:sp>
      <p:sp>
        <p:nvSpPr>
          <p:cNvPr name="TextBox 7" id="7"/>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
        <p:nvSpPr>
          <p:cNvPr name="TextBox 8" id="8"/>
          <p:cNvSpPr txBox="true"/>
          <p:nvPr/>
        </p:nvSpPr>
        <p:spPr>
          <a:xfrm rot="0">
            <a:off x="9885089" y="4663054"/>
            <a:ext cx="7137191" cy="2924364"/>
          </a:xfrm>
          <a:prstGeom prst="rect">
            <a:avLst/>
          </a:prstGeom>
        </p:spPr>
        <p:txBody>
          <a:bodyPr anchor="t" rtlCol="false" tIns="0" lIns="0" bIns="0" rIns="0">
            <a:spAutoFit/>
          </a:bodyPr>
          <a:lstStyle/>
          <a:p>
            <a:pPr algn="ctr">
              <a:lnSpc>
                <a:spcPts val="3876"/>
              </a:lnSpc>
            </a:pPr>
            <a:r>
              <a:rPr lang="en-US" sz="2768">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1340479" y="1009924"/>
            <a:ext cx="6941783" cy="12795913"/>
          </a:xfrm>
          <a:custGeom>
            <a:avLst/>
            <a:gdLst/>
            <a:ahLst/>
            <a:cxnLst/>
            <a:rect r="r" b="b" t="t" l="l"/>
            <a:pathLst>
              <a:path h="12795913" w="6941783">
                <a:moveTo>
                  <a:pt x="6941783" y="0"/>
                </a:moveTo>
                <a:lnTo>
                  <a:pt x="0" y="0"/>
                </a:lnTo>
                <a:lnTo>
                  <a:pt x="0" y="12795913"/>
                </a:lnTo>
                <a:lnTo>
                  <a:pt x="6941783" y="12795913"/>
                </a:lnTo>
                <a:lnTo>
                  <a:pt x="6941783" y="0"/>
                </a:lnTo>
                <a:close/>
              </a:path>
            </a:pathLst>
          </a:custGeom>
          <a:blipFill>
            <a:blip r:embed="rId4"/>
            <a:stretch>
              <a:fillRect l="0" t="0" r="0" b="0"/>
            </a:stretch>
          </a:blipFill>
        </p:spPr>
      </p:sp>
      <p:sp>
        <p:nvSpPr>
          <p:cNvPr name="TextBox 5" id="5"/>
          <p:cNvSpPr txBox="true"/>
          <p:nvPr/>
        </p:nvSpPr>
        <p:spPr>
          <a:xfrm rot="0">
            <a:off x="10604151" y="2917220"/>
            <a:ext cx="6655149"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INTELLIGENCE</a:t>
            </a:r>
          </a:p>
        </p:txBody>
      </p:sp>
      <p:sp>
        <p:nvSpPr>
          <p:cNvPr name="TextBox 6" id="6"/>
          <p:cNvSpPr txBox="true"/>
          <p:nvPr/>
        </p:nvSpPr>
        <p:spPr>
          <a:xfrm rot="0">
            <a:off x="9403794" y="4217006"/>
            <a:ext cx="7855506" cy="3190875"/>
          </a:xfrm>
          <a:prstGeom prst="rect">
            <a:avLst/>
          </a:prstGeom>
        </p:spPr>
        <p:txBody>
          <a:bodyPr anchor="t" rtlCol="false" tIns="0" lIns="0" bIns="0" rIns="0">
            <a:spAutoFit/>
          </a:bodyPr>
          <a:lstStyle/>
          <a:p>
            <a:pPr algn="r">
              <a:lnSpc>
                <a:spcPts val="4200"/>
              </a:lnSpc>
            </a:pPr>
            <a:r>
              <a:rPr lang="en-US" sz="3000">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7" id="7"/>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8" id="8"/>
          <p:cNvSpPr txBox="true"/>
          <p:nvPr/>
        </p:nvSpPr>
        <p:spPr>
          <a:xfrm rot="0">
            <a:off x="12403422" y="87344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t="0" r="-24572" b="0"/>
              </a:stretch>
            </a:blipFill>
          </p:spPr>
        </p:sp>
      </p:grpSp>
      <p:sp>
        <p:nvSpPr>
          <p:cNvPr name="TextBox 8" id="8"/>
          <p:cNvSpPr txBox="true"/>
          <p:nvPr/>
        </p:nvSpPr>
        <p:spPr>
          <a:xfrm rot="0">
            <a:off x="1028700" y="2910400"/>
            <a:ext cx="6706974"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ACHIEVEMENT</a:t>
            </a:r>
          </a:p>
        </p:txBody>
      </p:sp>
      <p:sp>
        <p:nvSpPr>
          <p:cNvPr name="TextBox 9" id="9"/>
          <p:cNvSpPr txBox="true"/>
          <p:nvPr/>
        </p:nvSpPr>
        <p:spPr>
          <a:xfrm rot="0">
            <a:off x="1028700" y="4280023"/>
            <a:ext cx="7899970" cy="313467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Lorem ipsum dolor sit amet, consectetur adipiscing elit. Integer ipsum enim, sodales id nunc sit amet, interdum gravida ex. In sit amet maximus nisl, ut ullamcorper turpis. Sed lobortis eros arcu, iaculis aliquet eros molestie ut. Ut porttitor dolor non molestie dapibus.</a:t>
            </a:r>
          </a:p>
        </p:txBody>
      </p:sp>
      <p:sp>
        <p:nvSpPr>
          <p:cNvPr name="TextBox 10" id="10"/>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
        <p:nvSpPr>
          <p:cNvPr name="TextBox 11" id="11"/>
          <p:cNvSpPr txBox="true"/>
          <p:nvPr/>
        </p:nvSpPr>
        <p:spPr>
          <a:xfrm rot="0">
            <a:off x="1028700" y="87344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www.reallygreatsite.com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false" flipV="false" rot="0">
            <a:off x="2197881" y="1028700"/>
            <a:ext cx="5657850" cy="8229600"/>
          </a:xfrm>
          <a:custGeom>
            <a:avLst/>
            <a:gdLst/>
            <a:ahLst/>
            <a:cxnLst/>
            <a:rect r="r" b="b" t="t" l="l"/>
            <a:pathLst>
              <a:path h="8229600" w="5657850">
                <a:moveTo>
                  <a:pt x="0" y="0"/>
                </a:moveTo>
                <a:lnTo>
                  <a:pt x="5657850" y="0"/>
                </a:lnTo>
                <a:lnTo>
                  <a:pt x="5657850"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6612296" y="5741591"/>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612296" y="6556123"/>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612296" y="7374577"/>
            <a:ext cx="647004" cy="647004"/>
          </a:xfrm>
          <a:custGeom>
            <a:avLst/>
            <a:gdLst/>
            <a:ahLst/>
            <a:cxnLst/>
            <a:rect r="r" b="b" t="t" l="l"/>
            <a:pathLst>
              <a:path h="647004" w="647004">
                <a:moveTo>
                  <a:pt x="0" y="0"/>
                </a:moveTo>
                <a:lnTo>
                  <a:pt x="647004" y="0"/>
                </a:lnTo>
                <a:lnTo>
                  <a:pt x="647004" y="647005"/>
                </a:lnTo>
                <a:lnTo>
                  <a:pt x="0" y="64700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612296" y="8193032"/>
            <a:ext cx="647004" cy="647004"/>
          </a:xfrm>
          <a:custGeom>
            <a:avLst/>
            <a:gdLst/>
            <a:ahLst/>
            <a:cxnLst/>
            <a:rect r="r" b="b" t="t" l="l"/>
            <a:pathLst>
              <a:path h="647004" w="647004">
                <a:moveTo>
                  <a:pt x="0" y="0"/>
                </a:moveTo>
                <a:lnTo>
                  <a:pt x="647004" y="0"/>
                </a:lnTo>
                <a:lnTo>
                  <a:pt x="647004" y="647004"/>
                </a:lnTo>
                <a:lnTo>
                  <a:pt x="0" y="6470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0155912" y="4098379"/>
            <a:ext cx="7103388" cy="1045121"/>
          </a:xfrm>
          <a:prstGeom prst="rect">
            <a:avLst/>
          </a:prstGeom>
        </p:spPr>
        <p:txBody>
          <a:bodyPr anchor="t" rtlCol="false" tIns="0" lIns="0" bIns="0" rIns="0">
            <a:spAutoFit/>
          </a:bodyPr>
          <a:lstStyle/>
          <a:p>
            <a:pPr algn="r">
              <a:lnSpc>
                <a:spcPts val="8140"/>
              </a:lnSpc>
            </a:pPr>
            <a:r>
              <a:rPr lang="en-US" b="true" sz="7204">
                <a:solidFill>
                  <a:srgbClr val="FFFFFF"/>
                </a:solidFill>
                <a:latin typeface="Glacial Indifference Bold"/>
                <a:ea typeface="Glacial Indifference Bold"/>
                <a:cs typeface="Glacial Indifference Bold"/>
                <a:sym typeface="Glacial Indifference Bold"/>
              </a:rPr>
              <a:t>CONTACT US</a:t>
            </a:r>
          </a:p>
        </p:txBody>
      </p:sp>
      <p:sp>
        <p:nvSpPr>
          <p:cNvPr name="TextBox 10" id="10"/>
          <p:cNvSpPr txBox="true"/>
          <p:nvPr/>
        </p:nvSpPr>
        <p:spPr>
          <a:xfrm rot="0">
            <a:off x="10700745" y="5626949"/>
            <a:ext cx="5665568" cy="3143301"/>
          </a:xfrm>
          <a:prstGeom prst="rect">
            <a:avLst/>
          </a:prstGeom>
        </p:spPr>
        <p:txBody>
          <a:bodyPr anchor="t" rtlCol="false" tIns="0" lIns="0" bIns="0" rIns="0">
            <a:spAutoFit/>
          </a:bodyPr>
          <a:lstStyle/>
          <a:p>
            <a:pPr algn="r">
              <a:lnSpc>
                <a:spcPts val="6300"/>
              </a:lnSpc>
            </a:pPr>
            <a:r>
              <a:rPr lang="en-US" sz="3500">
                <a:solidFill>
                  <a:srgbClr val="FFFFFF"/>
                </a:solidFill>
                <a:latin typeface="HK Grotesk"/>
                <a:ea typeface="HK Grotesk"/>
                <a:cs typeface="HK Grotesk"/>
                <a:sym typeface="HK Grotesk"/>
              </a:rPr>
              <a:t>+123 456 7890</a:t>
            </a:r>
          </a:p>
          <a:p>
            <a:pPr algn="r">
              <a:lnSpc>
                <a:spcPts val="6300"/>
              </a:lnSpc>
            </a:pPr>
            <a:r>
              <a:rPr lang="en-US" sz="3500">
                <a:solidFill>
                  <a:srgbClr val="FFFFFF"/>
                </a:solidFill>
                <a:latin typeface="HK Grotesk"/>
                <a:ea typeface="HK Grotesk"/>
                <a:cs typeface="HK Grotesk"/>
                <a:sym typeface="HK Grotesk"/>
              </a:rPr>
              <a:t>hello@reallygreatsite.com</a:t>
            </a:r>
          </a:p>
          <a:p>
            <a:pPr algn="r">
              <a:lnSpc>
                <a:spcPts val="6300"/>
              </a:lnSpc>
            </a:pPr>
            <a:r>
              <a:rPr lang="en-US" sz="3500">
                <a:solidFill>
                  <a:srgbClr val="FFFFFF"/>
                </a:solidFill>
                <a:latin typeface="HK Grotesk"/>
                <a:ea typeface="HK Grotesk"/>
                <a:cs typeface="HK Grotesk"/>
                <a:sym typeface="HK Grotesk"/>
              </a:rPr>
              <a:t>www.reallygreatsite.com</a:t>
            </a:r>
          </a:p>
          <a:p>
            <a:pPr algn="r">
              <a:lnSpc>
                <a:spcPts val="6300"/>
              </a:lnSpc>
            </a:pPr>
            <a:r>
              <a:rPr lang="en-US" sz="3500">
                <a:solidFill>
                  <a:srgbClr val="FFFFFF"/>
                </a:solidFill>
                <a:latin typeface="HK Grotesk"/>
                <a:ea typeface="HK Grotesk"/>
                <a:cs typeface="HK Grotesk"/>
                <a:sym typeface="HK Grotesk"/>
              </a:rPr>
              <a:t>123 Anywhere St., Any City </a:t>
            </a:r>
          </a:p>
        </p:txBody>
      </p:sp>
      <p:sp>
        <p:nvSpPr>
          <p:cNvPr name="TextBox 11" id="11"/>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Arowwai Industries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DAGzsJYmcjw</dc:identifier>
  <dcterms:modified xsi:type="dcterms:W3CDTF">2011-08-01T06:04:30Z</dcterms:modified>
  <cp:revision>1</cp:revision>
  <dc:title>Modern Style Template</dc:title>
</cp:coreProperties>
</file>